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olkee.com/aa3fbe82eca9d89b4485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2736303"/>
          </a:xfrm>
        </p:spPr>
        <p:txBody>
          <a:bodyPr>
            <a:normAutofit/>
          </a:bodyPr>
          <a:lstStyle/>
          <a:p>
            <a:r>
              <a:rPr lang="en-US" altLang="zh-TW" sz="5400" dirty="0">
                <a:hlinkClick r:id="rId2"/>
              </a:rPr>
              <a:t>2017 </a:t>
            </a:r>
            <a:r>
              <a:rPr lang="zh-TW" altLang="en-US" sz="5400" dirty="0">
                <a:hlinkClick r:id="rId2"/>
              </a:rPr>
              <a:t>全國慈惠堂誦經</a:t>
            </a:r>
            <a:r>
              <a:rPr lang="zh-TW" altLang="en-US" sz="5400" dirty="0" smtClean="0">
                <a:hlinkClick r:id="rId2"/>
              </a:rPr>
              <a:t>祈福大法會報名網</a:t>
            </a:r>
            <a:r>
              <a:rPr lang="zh-TW" altLang="en-US" sz="5400" dirty="0">
                <a:hlinkClick r:id="rId2"/>
              </a:rPr>
              <a:t>站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13553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2017 全國慈惠堂誦經祈福大法會報名網站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來個好運吧！ 為自己！為家人！為親友！ https://www.holkee.com/aa3fbe82eca9d89b4485</dc:title>
  <dc:creator>pingu</dc:creator>
  <cp:lastModifiedBy>pingu</cp:lastModifiedBy>
  <cp:revision>6</cp:revision>
  <dcterms:created xsi:type="dcterms:W3CDTF">2017-10-19T09:54:09Z</dcterms:created>
  <dcterms:modified xsi:type="dcterms:W3CDTF">2017-10-19T10:18:51Z</dcterms:modified>
</cp:coreProperties>
</file>